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34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15C821F7-E557-49BA-B1B8-23B09D76F1FC}" type="datetimeFigureOut">
              <a:rPr lang="fr-FR" smtClean="0"/>
              <a:pPr/>
              <a:t>23/02/2016</a:t>
            </a:fld>
            <a:endParaRPr lang="fr-CA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9A57661A-1BD2-4A12-B5F8-A8FCC1DF33A6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6307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smtClean="0"/>
              <a:t>L’hydrangée</a:t>
            </a:r>
            <a:r>
              <a:rPr lang="fr-CA" baseline="0" smtClean="0"/>
              <a:t> pousse facilement au Québec.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7661A-1BD2-4A12-B5F8-A8FCC1DF33A6}" type="slidenum">
              <a:rPr lang="fr-CA" smtClean="0"/>
              <a:pPr/>
              <a:t>3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fr-CA" sz="5400" noProof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smtClean="0"/>
              <a:t>Modifiez le style des sous-titres du masque</a:t>
            </a:r>
            <a:endParaRPr lang="fr-CA" noProof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smtClean="0"/>
              <a:t>Cliquez sur l'icône pour ajouter une image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>
                <a:effectLst/>
              </a:rPr>
              <a:t>Pépinière Joly inc.</a:t>
            </a:r>
            <a:endParaRPr lang="fr-CA">
              <a:effectLst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sz="3200" smtClean="0">
                <a:effectLst/>
              </a:rPr>
              <a:t>2000, chemin des Pétunias</a:t>
            </a:r>
          </a:p>
          <a:p>
            <a:r>
              <a:rPr lang="fr-CA" sz="3200" smtClean="0">
                <a:effectLst/>
              </a:rPr>
              <a:t>Fleury (Québec)  G1B J9N</a:t>
            </a:r>
          </a:p>
          <a:p>
            <a:r>
              <a:rPr lang="fr-CA" sz="3200" smtClean="0">
                <a:effectLst/>
              </a:rPr>
              <a:t>Tél. : (805) 555-4628</a:t>
            </a:r>
            <a:endParaRPr lang="fr-CA" sz="320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609600"/>
            <a:ext cx="8064895" cy="2521291"/>
          </a:xfrm>
          <a:gradFill flip="none" rotWithShape="1">
            <a:gsLst>
              <a:gs pos="100000">
                <a:schemeClr val="tx2">
                  <a:lumMod val="90000"/>
                  <a:shade val="30000"/>
                  <a:satMod val="115000"/>
                </a:schemeClr>
              </a:gs>
              <a:gs pos="50000">
                <a:schemeClr val="tx2">
                  <a:lumMod val="90000"/>
                  <a:shade val="67500"/>
                  <a:satMod val="115000"/>
                </a:schemeClr>
              </a:gs>
              <a:gs pos="0">
                <a:schemeClr val="tx2">
                  <a:lumMod val="9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CA" dirty="0"/>
              <a:t>LES ARBUSTES À L’HONNEUR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30225" indent="-530225"/>
            <a:r>
              <a:rPr lang="fr-CA" sz="2800" smtClean="0"/>
              <a:t>Rhododendron</a:t>
            </a:r>
          </a:p>
          <a:p>
            <a:pPr marL="530225" indent="-530225"/>
            <a:r>
              <a:rPr lang="fr-CA" sz="2800" smtClean="0"/>
              <a:t>Spirée</a:t>
            </a:r>
          </a:p>
          <a:p>
            <a:pPr marL="530225" indent="-530225"/>
            <a:r>
              <a:rPr lang="fr-CA" sz="2800" smtClean="0"/>
              <a:t>Hydrangée</a:t>
            </a:r>
          </a:p>
        </p:txBody>
      </p:sp>
      <p:pic>
        <p:nvPicPr>
          <p:cNvPr id="6" name="Espace réservé du contenu 5" descr="Spirée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538502" y="1357298"/>
            <a:ext cx="514353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99247" y="2248347"/>
            <a:ext cx="8049600" cy="3877815"/>
          </a:xfrm>
        </p:spPr>
        <p:txBody>
          <a:bodyPr/>
          <a:lstStyle/>
          <a:p>
            <a:r>
              <a:rPr lang="fr-CA" dirty="0" smtClean="0"/>
              <a:t>« Peter </a:t>
            </a:r>
            <a:r>
              <a:rPr lang="fr-CA" dirty="0" err="1" smtClean="0"/>
              <a:t>Tigerstedt</a:t>
            </a:r>
            <a:r>
              <a:rPr lang="fr-CA" dirty="0" smtClean="0"/>
              <a:t> »</a:t>
            </a:r>
          </a:p>
          <a:p>
            <a:pPr lvl="1"/>
            <a:r>
              <a:rPr lang="fr-CA" dirty="0" smtClean="0"/>
              <a:t>Fleurs blanches à macules pourpres, résiste jusqu’à -39° C</a:t>
            </a:r>
          </a:p>
          <a:p>
            <a:pPr lvl="2"/>
            <a:r>
              <a:rPr lang="fr-CA" dirty="0" smtClean="0"/>
              <a:t>Prix : 20,00 $</a:t>
            </a:r>
          </a:p>
          <a:p>
            <a:r>
              <a:rPr lang="fr-CA" dirty="0" smtClean="0"/>
              <a:t>« </a:t>
            </a:r>
            <a:r>
              <a:rPr lang="fr-CA" dirty="0" err="1" smtClean="0"/>
              <a:t>Helliki</a:t>
            </a:r>
            <a:r>
              <a:rPr lang="fr-CA" dirty="0" smtClean="0"/>
              <a:t> »</a:t>
            </a:r>
          </a:p>
          <a:p>
            <a:pPr lvl="1"/>
            <a:r>
              <a:rPr lang="fr-CA" dirty="0" smtClean="0"/>
              <a:t>Fleurs roses, très rustique</a:t>
            </a:r>
          </a:p>
          <a:p>
            <a:pPr lvl="2"/>
            <a:r>
              <a:rPr lang="fr-CA" dirty="0" smtClean="0"/>
              <a:t>Prix : 25,95 $</a:t>
            </a:r>
          </a:p>
          <a:p>
            <a:pPr>
              <a:buNone/>
            </a:pPr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Rhododendrons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« Golden </a:t>
            </a:r>
            <a:r>
              <a:rPr lang="fr-CA" err="1" smtClean="0"/>
              <a:t>Carpet</a:t>
            </a:r>
            <a:r>
              <a:rPr lang="fr-CA" smtClean="0"/>
              <a:t> »</a:t>
            </a:r>
          </a:p>
          <a:p>
            <a:pPr lvl="1"/>
            <a:r>
              <a:rPr lang="fr-CA" smtClean="0"/>
              <a:t>Feuillage doré toute la saison</a:t>
            </a:r>
          </a:p>
          <a:p>
            <a:pPr lvl="2"/>
            <a:r>
              <a:rPr lang="fr-CA" smtClean="0"/>
              <a:t>Prix : 15,50 $</a:t>
            </a:r>
          </a:p>
          <a:p>
            <a:r>
              <a:rPr lang="fr-CA" smtClean="0"/>
              <a:t>« Green </a:t>
            </a:r>
            <a:r>
              <a:rPr lang="fr-CA" err="1" smtClean="0"/>
              <a:t>Carpet</a:t>
            </a:r>
            <a:r>
              <a:rPr lang="fr-CA" smtClean="0"/>
              <a:t> »</a:t>
            </a:r>
          </a:p>
          <a:p>
            <a:pPr lvl="1"/>
            <a:r>
              <a:rPr lang="fr-CA" smtClean="0"/>
              <a:t>Feuillage dense, vert moyen, rouge pourpre en automne</a:t>
            </a:r>
          </a:p>
          <a:p>
            <a:pPr lvl="2"/>
            <a:r>
              <a:rPr lang="fr-CA" smtClean="0"/>
              <a:t>Prix : 12,00 $</a:t>
            </a:r>
          </a:p>
          <a:p>
            <a:pPr>
              <a:buNone/>
            </a:pPr>
            <a:endParaRPr lang="fr-CA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Spirées naines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124</TotalTime>
  <Words>41</Words>
  <Application>Microsoft Office PowerPoint</Application>
  <PresentationFormat>Affichage à l'écran (4:3)</PresentationFormat>
  <Paragraphs>24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Book Antiqua</vt:lpstr>
      <vt:lpstr>Calibri</vt:lpstr>
      <vt:lpstr>Century Gothic</vt:lpstr>
      <vt:lpstr>Wingdings</vt:lpstr>
      <vt:lpstr>Livre relié</vt:lpstr>
      <vt:lpstr>Pépinière Joly inc.</vt:lpstr>
      <vt:lpstr>LES ARBUSTES À L’HONNEUR</vt:lpstr>
      <vt:lpstr>Présentation PowerPoint</vt:lpstr>
      <vt:lpstr>Rhododendrons</vt:lpstr>
      <vt:lpstr>Spirées naines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Pépinière Joly inc.</dc:title>
  <dc:creator>Jocelyne Roberge</dc:creator>
  <cp:lastModifiedBy>Nicole Benoït</cp:lastModifiedBy>
  <cp:revision>24</cp:revision>
  <dcterms:created xsi:type="dcterms:W3CDTF">2007-04-18T18:02:51Z</dcterms:created>
  <dcterms:modified xsi:type="dcterms:W3CDTF">2016-02-23T19:59:57Z</dcterms:modified>
</cp:coreProperties>
</file>